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9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2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6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0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6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1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5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6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A01367-08B5-468F-A91E-D1B9DCA06EE3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E93B-2179-4449-BBDA-98D0424E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3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58" y="637675"/>
            <a:ext cx="9950115" cy="21656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День космонавтики – 12 апреля.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068053"/>
            <a:ext cx="8825658" cy="2570747"/>
          </a:xfrm>
        </p:spPr>
        <p:txBody>
          <a:bodyPr/>
          <a:lstStyle/>
          <a:p>
            <a:r>
              <a:rPr lang="ru-RU" dirty="0" smtClean="0"/>
              <a:t>12 апреля  1961 году – первый полёт человека в космос на космическом корабле «восток – 1». Продолжительность полета 1 час 30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20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599657" cy="4371945"/>
          </a:xfrm>
        </p:spPr>
        <p:txBody>
          <a:bodyPr/>
          <a:lstStyle/>
          <a:p>
            <a:r>
              <a:rPr lang="ru-RU" dirty="0" smtClean="0"/>
              <a:t>Юрий Алексеевич Гагарин</a:t>
            </a:r>
            <a:br>
              <a:rPr lang="ru-RU" dirty="0" smtClean="0"/>
            </a:br>
            <a:r>
              <a:rPr lang="ru-RU" sz="2000" dirty="0" smtClean="0"/>
              <a:t>(09.03.1934 – 27.03.1968 г.)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9" y="320369"/>
            <a:ext cx="4173525" cy="5897123"/>
          </a:xfrm>
        </p:spPr>
      </p:pic>
    </p:spTree>
    <p:extLst>
      <p:ext uri="{BB962C8B-B14F-4D97-AF65-F5344CB8AC3E}">
        <p14:creationId xmlns:p14="http://schemas.microsoft.com/office/powerpoint/2010/main" val="182531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/slide/d/DdMiTwSOjNfALnK5YCzRaqJ8HyGVxpcXgvs9Wk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3" y="541421"/>
            <a:ext cx="1007043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космического корабля «Восток»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d/df/Vostok_spacecraft.jpg/800px-Vostok_spacecraf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905000"/>
            <a:ext cx="6896100" cy="43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сто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56" y="1191126"/>
            <a:ext cx="3520322" cy="5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8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452718"/>
            <a:ext cx="9625264" cy="5795682"/>
          </a:xfrm>
        </p:spPr>
      </p:pic>
    </p:spTree>
    <p:extLst>
      <p:ext uri="{BB962C8B-B14F-4D97-AF65-F5344CB8AC3E}">
        <p14:creationId xmlns:p14="http://schemas.microsoft.com/office/powerpoint/2010/main" val="344638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821363" cy="5795682"/>
          </a:xfrm>
        </p:spPr>
      </p:pic>
    </p:spTree>
    <p:extLst>
      <p:ext uri="{BB962C8B-B14F-4D97-AF65-F5344CB8AC3E}">
        <p14:creationId xmlns:p14="http://schemas.microsoft.com/office/powerpoint/2010/main" val="428982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" y="1528011"/>
            <a:ext cx="5147204" cy="518043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33" y="0"/>
            <a:ext cx="6172367" cy="5721532"/>
          </a:xfrm>
        </p:spPr>
      </p:pic>
    </p:spTree>
    <p:extLst>
      <p:ext uri="{BB962C8B-B14F-4D97-AF65-F5344CB8AC3E}">
        <p14:creationId xmlns:p14="http://schemas.microsoft.com/office/powerpoint/2010/main" val="384161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48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 День космонавтики – 12 апреля.</vt:lpstr>
      <vt:lpstr>Юрий Алексеевич Гагарин (09.03.1934 – 27.03.1968 г.)</vt:lpstr>
      <vt:lpstr>Презентация PowerPoint</vt:lpstr>
      <vt:lpstr>Макет космического корабля «Восток»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День космонавтики – 12 апреля.</dc:title>
  <dc:creator>Пользователь Windows</dc:creator>
  <cp:lastModifiedBy>Пользователь Windows</cp:lastModifiedBy>
  <cp:revision>7</cp:revision>
  <dcterms:created xsi:type="dcterms:W3CDTF">2021-04-03T12:50:05Z</dcterms:created>
  <dcterms:modified xsi:type="dcterms:W3CDTF">2021-04-03T14:29:50Z</dcterms:modified>
</cp:coreProperties>
</file>