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7%D0%B5%D0%B9_%D0%BF%D0%BE%D0%B4_%D0%BE%D1%82%D0%BA%D1%80%D1%8B%D1%82%D1%8B%D0%BC_%D0%BD%D0%B5%D0%B1%D0%BE%D0%BC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57" y="804519"/>
            <a:ext cx="3736621" cy="1049235"/>
          </a:xfrm>
        </p:spPr>
        <p:txBody>
          <a:bodyPr/>
          <a:lstStyle/>
          <a:p>
            <a:r>
              <a:rPr lang="ru-RU" dirty="0" smtClean="0"/>
              <a:t>Музей лягушек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0" y="311502"/>
            <a:ext cx="7389812" cy="4926541"/>
          </a:xfrm>
        </p:spPr>
      </p:pic>
    </p:spTree>
    <p:extLst>
      <p:ext uri="{BB962C8B-B14F-4D97-AF65-F5344CB8AC3E}">
        <p14:creationId xmlns:p14="http://schemas.microsoft.com/office/powerpoint/2010/main" val="386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8" y="804519"/>
            <a:ext cx="3713454" cy="1125881"/>
          </a:xfrm>
        </p:spPr>
        <p:txBody>
          <a:bodyPr/>
          <a:lstStyle/>
          <a:p>
            <a:r>
              <a:rPr lang="ru-RU" dirty="0" smtClean="0"/>
              <a:t>Музей животных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21" y="559858"/>
            <a:ext cx="7415302" cy="4926542"/>
          </a:xfrm>
        </p:spPr>
      </p:pic>
    </p:spTree>
    <p:extLst>
      <p:ext uri="{BB962C8B-B14F-4D97-AF65-F5344CB8AC3E}">
        <p14:creationId xmlns:p14="http://schemas.microsoft.com/office/powerpoint/2010/main" val="5101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2" y="183631"/>
            <a:ext cx="3646311" cy="4015836"/>
          </a:xfrm>
        </p:spPr>
        <p:txBody>
          <a:bodyPr/>
          <a:lstStyle/>
          <a:p>
            <a:r>
              <a:rPr lang="ru-RU" b="1" dirty="0" smtClean="0"/>
              <a:t>Музей музыкальных инструментов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9" y="288925"/>
            <a:ext cx="7621625" cy="4960408"/>
          </a:xfrm>
        </p:spPr>
      </p:pic>
    </p:spTree>
    <p:extLst>
      <p:ext uri="{BB962C8B-B14F-4D97-AF65-F5344CB8AC3E}">
        <p14:creationId xmlns:p14="http://schemas.microsoft.com/office/powerpoint/2010/main" val="35052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8" y="1907821"/>
            <a:ext cx="3228622" cy="3183467"/>
          </a:xfrm>
        </p:spPr>
        <p:txBody>
          <a:bodyPr/>
          <a:lstStyle/>
          <a:p>
            <a:r>
              <a:rPr lang="ru-RU" dirty="0" smtClean="0"/>
              <a:t>Музей</a:t>
            </a:r>
            <a:br>
              <a:rPr lang="ru-RU" dirty="0" smtClean="0"/>
            </a:br>
            <a:r>
              <a:rPr lang="ru-RU" dirty="0" smtClean="0"/>
              <a:t>писателей и поэтов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01" y="435680"/>
            <a:ext cx="7948614" cy="5299076"/>
          </a:xfrm>
        </p:spPr>
      </p:pic>
    </p:spTree>
    <p:extLst>
      <p:ext uri="{BB962C8B-B14F-4D97-AF65-F5344CB8AC3E}">
        <p14:creationId xmlns:p14="http://schemas.microsoft.com/office/powerpoint/2010/main" val="23509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2" y="1998133"/>
            <a:ext cx="4470400" cy="3002845"/>
          </a:xfrm>
        </p:spPr>
        <p:txBody>
          <a:bodyPr/>
          <a:lstStyle/>
          <a:p>
            <a:r>
              <a:rPr lang="ru-RU" dirty="0" smtClean="0"/>
              <a:t>Музей растений или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ботанический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сад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14" y="379237"/>
            <a:ext cx="6914914" cy="5186186"/>
          </a:xfrm>
        </p:spPr>
      </p:pic>
    </p:spTree>
    <p:extLst>
      <p:ext uri="{BB962C8B-B14F-4D97-AF65-F5344CB8AC3E}">
        <p14:creationId xmlns:p14="http://schemas.microsoft.com/office/powerpoint/2010/main" val="20154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1245" y="158045"/>
            <a:ext cx="10693608" cy="666044"/>
          </a:xfrm>
        </p:spPr>
        <p:txBody>
          <a:bodyPr/>
          <a:lstStyle/>
          <a:p>
            <a:r>
              <a:rPr lang="ru-RU" b="1" dirty="0" smtClean="0"/>
              <a:t>Музей оружия в городе </a:t>
            </a:r>
            <a:r>
              <a:rPr lang="ru-RU" b="1" dirty="0" err="1" smtClean="0"/>
              <a:t>тула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2222338"/>
            <a:ext cx="4854222" cy="34660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22" y="997784"/>
            <a:ext cx="5578331" cy="3925750"/>
          </a:xfrm>
        </p:spPr>
      </p:pic>
    </p:spTree>
    <p:extLst>
      <p:ext uri="{BB962C8B-B14F-4D97-AF65-F5344CB8AC3E}">
        <p14:creationId xmlns:p14="http://schemas.microsoft.com/office/powerpoint/2010/main" val="40246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23" y="804519"/>
            <a:ext cx="4323644" cy="28079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музей </a:t>
            </a:r>
            <a:r>
              <a:rPr lang="ru-RU" b="1" dirty="0" err="1" smtClean="0"/>
              <a:t>эйнштейна</a:t>
            </a:r>
            <a:r>
              <a:rPr lang="ru-RU" b="1" dirty="0" smtClean="0"/>
              <a:t> </a:t>
            </a:r>
            <a:r>
              <a:rPr lang="ru-RU" b="1" dirty="0" err="1" smtClean="0"/>
              <a:t>ярославль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эйнштейн</a:t>
            </a:r>
            <a:r>
              <a:rPr lang="ru-RU" dirty="0" smtClean="0"/>
              <a:t> это фамилия учёного, в честь него назван музей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35" y="643468"/>
            <a:ext cx="6739644" cy="4596518"/>
          </a:xfrm>
        </p:spPr>
      </p:pic>
    </p:spTree>
    <p:extLst>
      <p:ext uri="{BB962C8B-B14F-4D97-AF65-F5344CB8AC3E}">
        <p14:creationId xmlns:p14="http://schemas.microsoft.com/office/powerpoint/2010/main" val="335913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3" y="248357"/>
            <a:ext cx="6254044" cy="857954"/>
          </a:xfrm>
        </p:spPr>
        <p:txBody>
          <a:bodyPr/>
          <a:lstStyle/>
          <a:p>
            <a:r>
              <a:rPr lang="ru-RU" b="1" dirty="0" smtClean="0"/>
              <a:t>Музей боевой славы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73" y="76513"/>
            <a:ext cx="5152130" cy="33214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1864194"/>
            <a:ext cx="5406855" cy="4058249"/>
          </a:xfrm>
        </p:spPr>
      </p:pic>
    </p:spTree>
    <p:extLst>
      <p:ext uri="{BB962C8B-B14F-4D97-AF65-F5344CB8AC3E}">
        <p14:creationId xmlns:p14="http://schemas.microsoft.com/office/powerpoint/2010/main" val="141631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79" y="270933"/>
            <a:ext cx="4491992" cy="1106311"/>
          </a:xfrm>
        </p:spPr>
        <p:txBody>
          <a:bodyPr/>
          <a:lstStyle/>
          <a:p>
            <a:r>
              <a:rPr lang="ru-RU" b="1" dirty="0" smtClean="0"/>
              <a:t>Ярославский </a:t>
            </a:r>
            <a:br>
              <a:rPr lang="ru-RU" b="1" dirty="0" smtClean="0"/>
            </a:br>
            <a:r>
              <a:rPr lang="ru-RU" b="1" dirty="0" smtClean="0"/>
              <a:t>музей-заповедник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270934"/>
            <a:ext cx="6866290" cy="436059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4179" y="1512711"/>
            <a:ext cx="4820354" cy="3940961"/>
          </a:xfrm>
        </p:spPr>
        <p:txBody>
          <a:bodyPr>
            <a:normAutofit/>
          </a:bodyPr>
          <a:lstStyle/>
          <a:p>
            <a:endParaRPr lang="ru-RU" sz="2000" b="1" smtClean="0"/>
          </a:p>
          <a:p>
            <a:r>
              <a:rPr lang="ru-RU" sz="2000" b="1" smtClean="0"/>
              <a:t>Музе́й-запове́дник</a:t>
            </a:r>
            <a:r>
              <a:rPr lang="ru-RU" sz="2000" dirty="0"/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разновидность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узей под открытым небом"/>
              </a:rPr>
              <a:t>музея под открытым небом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состав которого помимо экспозиций входят архитектурные, исторические и природные памятники, важные для сохранения историко-культурного и природного наследия страны или региона.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9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46" y="158044"/>
            <a:ext cx="7055554" cy="1196623"/>
          </a:xfrm>
        </p:spPr>
        <p:txBody>
          <a:bodyPr/>
          <a:lstStyle/>
          <a:p>
            <a:r>
              <a:rPr lang="ru-RU" dirty="0" smtClean="0"/>
              <a:t>Политехнический музей</a:t>
            </a:r>
            <a:br>
              <a:rPr lang="ru-RU" dirty="0" smtClean="0"/>
            </a:br>
            <a:r>
              <a:rPr lang="ru-RU" dirty="0" smtClean="0"/>
              <a:t>Г. Москва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970844"/>
            <a:ext cx="7303911" cy="4494919"/>
          </a:xfrm>
        </p:spPr>
      </p:pic>
    </p:spTree>
    <p:extLst>
      <p:ext uri="{BB962C8B-B14F-4D97-AF65-F5344CB8AC3E}">
        <p14:creationId xmlns:p14="http://schemas.microsoft.com/office/powerpoint/2010/main" val="16689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316089"/>
            <a:ext cx="10476089" cy="5149674"/>
          </a:xfrm>
        </p:spPr>
      </p:pic>
    </p:spTree>
    <p:extLst>
      <p:ext uri="{BB962C8B-B14F-4D97-AF65-F5344CB8AC3E}">
        <p14:creationId xmlns:p14="http://schemas.microsoft.com/office/powerpoint/2010/main" val="19703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63" y="804889"/>
            <a:ext cx="5532416" cy="46432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2" y="191911"/>
            <a:ext cx="5147911" cy="4498935"/>
          </a:xfrm>
        </p:spPr>
      </p:pic>
    </p:spTree>
    <p:extLst>
      <p:ext uri="{BB962C8B-B14F-4D97-AF65-F5344CB8AC3E}">
        <p14:creationId xmlns:p14="http://schemas.microsoft.com/office/powerpoint/2010/main" val="24287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57" y="225779"/>
            <a:ext cx="4628443" cy="5239984"/>
          </a:xfrm>
        </p:spPr>
        <p:txBody>
          <a:bodyPr>
            <a:normAutofit/>
          </a:bodyPr>
          <a:lstStyle/>
          <a:p>
            <a:r>
              <a:rPr lang="ru-RU" dirty="0" smtClean="0"/>
              <a:t>Краеведческий музей</a:t>
            </a:r>
            <a:br>
              <a:rPr lang="ru-RU" dirty="0" smtClean="0"/>
            </a:br>
            <a:r>
              <a:rPr lang="ru-RU" dirty="0" smtClean="0"/>
              <a:t>есть почти в каждом городе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Там показана история края, как жили люди раньше в этой местности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22" y="1388533"/>
            <a:ext cx="6366934" cy="4077230"/>
          </a:xfrm>
        </p:spPr>
      </p:pic>
    </p:spTree>
    <p:extLst>
      <p:ext uri="{BB962C8B-B14F-4D97-AF65-F5344CB8AC3E}">
        <p14:creationId xmlns:p14="http://schemas.microsoft.com/office/powerpoint/2010/main" val="34061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5" y="577674"/>
            <a:ext cx="4738997" cy="34480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44" y="1727200"/>
            <a:ext cx="5112456" cy="3702756"/>
          </a:xfrm>
        </p:spPr>
      </p:pic>
    </p:spTree>
    <p:extLst>
      <p:ext uri="{BB962C8B-B14F-4D97-AF65-F5344CB8AC3E}">
        <p14:creationId xmlns:p14="http://schemas.microsoft.com/office/powerpoint/2010/main" val="8026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7" y="371765"/>
            <a:ext cx="5141444" cy="37261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7" y="1546578"/>
            <a:ext cx="6028265" cy="3939821"/>
          </a:xfrm>
        </p:spPr>
      </p:pic>
    </p:spTree>
    <p:extLst>
      <p:ext uri="{BB962C8B-B14F-4D97-AF65-F5344CB8AC3E}">
        <p14:creationId xmlns:p14="http://schemas.microsoft.com/office/powerpoint/2010/main" val="6553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48357"/>
            <a:ext cx="9603275" cy="110631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Музей картин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84" y="2004836"/>
            <a:ext cx="5207000" cy="3449638"/>
          </a:xfrm>
        </p:spPr>
      </p:pic>
    </p:spTree>
    <p:extLst>
      <p:ext uri="{BB962C8B-B14F-4D97-AF65-F5344CB8AC3E}">
        <p14:creationId xmlns:p14="http://schemas.microsoft.com/office/powerpoint/2010/main" val="6804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57" y="804519"/>
            <a:ext cx="3115732" cy="1049235"/>
          </a:xfrm>
        </p:spPr>
        <p:txBody>
          <a:bodyPr/>
          <a:lstStyle/>
          <a:p>
            <a:r>
              <a:rPr lang="ru-RU" dirty="0" smtClean="0"/>
              <a:t>Музей кукол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57" y="395111"/>
            <a:ext cx="8163742" cy="5339645"/>
          </a:xfrm>
        </p:spPr>
      </p:pic>
    </p:spTree>
    <p:extLst>
      <p:ext uri="{BB962C8B-B14F-4D97-AF65-F5344CB8AC3E}">
        <p14:creationId xmlns:p14="http://schemas.microsoft.com/office/powerpoint/2010/main" val="21678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69</TotalTime>
  <Words>113</Words>
  <Application>Microsoft Office PowerPoint</Application>
  <PresentationFormat>Широкоэкранный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Times New Roman</vt:lpstr>
      <vt:lpstr>Gallery</vt:lpstr>
      <vt:lpstr>МУЗЕИ</vt:lpstr>
      <vt:lpstr>Политехнический музей Г. Москва</vt:lpstr>
      <vt:lpstr>Презентация PowerPoint</vt:lpstr>
      <vt:lpstr>Презентация PowerPoint</vt:lpstr>
      <vt:lpstr>Краеведческий музей есть почти в каждом городе  Там показана история края, как жили люди раньше в этой местности  </vt:lpstr>
      <vt:lpstr>Презентация PowerPoint</vt:lpstr>
      <vt:lpstr>Презентация PowerPoint</vt:lpstr>
      <vt:lpstr>Музей картин</vt:lpstr>
      <vt:lpstr>Музей кукол</vt:lpstr>
      <vt:lpstr>Музей лягушек</vt:lpstr>
      <vt:lpstr>Музей животных</vt:lpstr>
      <vt:lpstr>Музей музыкальных инструментов</vt:lpstr>
      <vt:lpstr>Музей писателей и поэтов</vt:lpstr>
      <vt:lpstr>Музей растений или  ботанический  сад</vt:lpstr>
      <vt:lpstr>Музей оружия в городе тула</vt:lpstr>
      <vt:lpstr>музей эйнштейна ярославль  эйнштейн это фамилия учёного, в честь него назван музей</vt:lpstr>
      <vt:lpstr>Музей боевой славы</vt:lpstr>
      <vt:lpstr>Ярославский  музей-заповедник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МУЗЕИ</dc:title>
  <dc:creator>Пользователь Windows</dc:creator>
  <cp:lastModifiedBy>Пользователь Windows</cp:lastModifiedBy>
  <cp:revision>6</cp:revision>
  <dcterms:created xsi:type="dcterms:W3CDTF">2021-02-19T17:24:25Z</dcterms:created>
  <dcterms:modified xsi:type="dcterms:W3CDTF">2021-02-19T18:35:53Z</dcterms:modified>
</cp:coreProperties>
</file>