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428736"/>
            <a:ext cx="69717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ПРОГРАММЫ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МДОУ «ДЕТСКИЙ САД № 102»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4282" y="428604"/>
            <a:ext cx="878687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Программа: «МУЗЫКАЛЬНЫЕ ШЕДЕВРЫ»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Радынова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О.П.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ориентирована на возраст детей от трех до семи лет, это единственная программа по слушанию музыки. 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основ музыкальной культуры детей дошкольного возраста. Программа содержит научно обоснованную и методически выстроенную систему формирования основ музыкальной культуры детей дошкольного возраста (от трех до семи лет), учитывающую индивидуальные и психофизиологические особенности детей и взаимосвязанную со всей воспитательно-образовательной работой детского сада.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Репертуар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 на использовании произведений «высокого искусства», подлинных образцов мировой музыкальной классики. Основополагающие принципы программы (тематический, контрастное сопоставление произведений, концентрический, принципы адаптивности и синкретизма).     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программе осуществляется взаимосвязь познавательной, ценностно-ориентационной и творческой деятельности детей в процессе формирования у них основ музыкальной культуры. </a:t>
            </a:r>
          </a:p>
          <a:p>
            <a:pPr marL="0" marR="0" lvl="0" indent="679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14290"/>
            <a:ext cx="85725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Программа: «ЦВЕТИК-СЕМИЦВЕТИК»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Куражева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Н.Ю. 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психолого-педагогических занятий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дошкольников от 3 до 7 лет.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условий для естественного психологического развития ребенка.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эмоциональной сферы. Введение ребенка в мир ребенка в мир человеческих эмоций.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коммуникативных умений, необходимых для успешного развития процесса общения.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волевой сферы – произвольности и психических процессов,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необходимых для успешного обучения в школе.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личностной сферы – формирование адекватной самооценки, повышение уверенности в себе.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интеллектуальной сферы – развитие мыслительных умений, наглядно-действенного, наглядно-образного, словесно-логического, творческого и критического мышления.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позитивной мотивации к обучению.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познавательных и психических процессов – восприятия, памяти,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внимания, воображения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МДОУ «Детский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сад №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102»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соответствии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Федеральным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государственным образовательным стандартом дошкольного образования, утв. Приказом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России от 17.10.2013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1155 (ред. от 08.11.2022) (далее – ФГОС ДО)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Федеральной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программой дошкольного образования, утвержденной Приказом Министерства просвещения Российской Федерации от 25.11.2022 № 1028 (далее – ФОП ДО).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00042"/>
            <a:ext cx="807249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и Задачи Программы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 14.1.ФОП ДО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214290"/>
            <a:ext cx="850112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Задачами Программы являются: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1. Обеспечение единых для Российской Федерации содержания ДО и планируемых результатов освоения образовательной программы ДО.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2.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3. Построение (структурирование) содержания образовательной деятельности на основе учёта возрастных и индивидуальных особенностей развития.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4.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35846"/>
            <a:ext cx="86439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Охрана и укрепление физического и психического здоровья детей, в том числе их эмоционального благополучия.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 (п.14.2.ФОП ДО).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МДОУ «Детский сад № 102»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включает в себя следующие разделы: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• целевой раздел раскрывает цели, задачи, принципы Программы организации, планируемые результаты освоения Программы организации, подходы к педагогической диагностике достижения планируемых результатов;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• содержательный раздел включает задачи и содержание образовательной деятельности по каждой образовательной области для всех возрастных групп обучающихся, направления задачи коррекционно-развивающей работы, рабочую программу воспитания;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• организационный раздел содержит описание психолого-педагогических и кадровых условий реализации Программы, ее материально-техническое обеспечение, примерный режим и распорядок дня в дошкольных группах, план воспитательной работы.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Дополнительный раздел представляет собой краткую презентацию Программы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организации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направлена:</a:t>
            </a:r>
          </a:p>
          <a:p>
            <a:pPr algn="ctr"/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развития ребёнка,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соответствующими возрасту видами деятельности (игры, познавательной и исследовательской деятельности, в форме творческой активности, обеспечивающей художественно – эстетическое развитие ребёнка);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развивающей образовательной среды, которая представляет собой систему условий социализации и индивидуализации детей.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МДОУ «Детский сад № «102»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осуществляет набор детей с 1,5 лет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1428736"/>
            <a:ext cx="86439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групп в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МДОУ «Детский сад № 102 г. Ярославль - 9.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из них - комбинированные, для совместного пребывания здоровых детей и детей с ограниченными возможностями здоровья, обусловленными тяжелыми нарушениями речи.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282" y="3714752"/>
            <a:ext cx="86439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 работы: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Ежедневно с 7:00 до 19:00 часов;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выходные дни: суббота, воскресенье;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праздничные дни, установленные законодательством Российской Федерации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819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Парциальные программы МДОУ «Детский сад №102»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785794"/>
            <a:ext cx="87154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Программа: «ЦВЕТНЫЕ ЛАДОШКИ»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Лыкова И.А.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Парциальная программа художественно-эстетического развития детей 2–7 лет в изобразительной деятельности (формирование эстетического отношения к миру) «Цветные ладошки» представляет авторский вариант проектирования образовательной области «Художественно-эстетическое развитие» (изобразительная деятельность).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 научную концепцию и педагогическую модель, нацеленные на создание оптимальных условий для формирования эстетического отношения к окружающему миру и творческое развитие ребенка с учетом его индивидуальности.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Определяет целевые ориентиры, базисные задачи, содержание изобразительной деятельности, критерии педагогической диагностики (мониторинга), примерные перечни произведений изобразительного и декоративно-прикладного искусства для развития художественного восприятия.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Описывает целостную систему календарно-тематического планирования для каждой возрастной группы. Обеспечена методическими и наглядно-дидактическими пособиями.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996</Words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KinderGarten</dc:creator>
  <cp:lastModifiedBy>KinderGarten</cp:lastModifiedBy>
  <cp:revision>20</cp:revision>
  <dcterms:created xsi:type="dcterms:W3CDTF">2023-08-31T10:02:01Z</dcterms:created>
  <dcterms:modified xsi:type="dcterms:W3CDTF">2023-08-31T11:30:27Z</dcterms:modified>
</cp:coreProperties>
</file>